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46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75" r:id="rId10"/>
    <p:sldId id="302" r:id="rId11"/>
    <p:sldId id="260" r:id="rId12"/>
    <p:sldId id="261" r:id="rId13"/>
    <p:sldId id="307" r:id="rId14"/>
    <p:sldId id="308" r:id="rId15"/>
    <p:sldId id="310" r:id="rId16"/>
    <p:sldId id="311" r:id="rId17"/>
    <p:sldId id="312" r:id="rId18"/>
    <p:sldId id="264" r:id="rId19"/>
    <p:sldId id="265" r:id="rId20"/>
    <p:sldId id="288" r:id="rId21"/>
    <p:sldId id="267" r:id="rId22"/>
    <p:sldId id="270" r:id="rId23"/>
    <p:sldId id="271" r:id="rId24"/>
    <p:sldId id="295" r:id="rId25"/>
    <p:sldId id="291" r:id="rId26"/>
    <p:sldId id="272" r:id="rId27"/>
    <p:sldId id="313" r:id="rId28"/>
    <p:sldId id="273" r:id="rId29"/>
    <p:sldId id="317" r:id="rId30"/>
    <p:sldId id="289" r:id="rId31"/>
    <p:sldId id="300" r:id="rId32"/>
    <p:sldId id="299" r:id="rId33"/>
    <p:sldId id="298" r:id="rId34"/>
    <p:sldId id="297" r:id="rId35"/>
    <p:sldId id="274" r:id="rId36"/>
    <p:sldId id="276" r:id="rId37"/>
    <p:sldId id="277" r:id="rId38"/>
    <p:sldId id="292" r:id="rId39"/>
    <p:sldId id="301" r:id="rId40"/>
    <p:sldId id="293" r:id="rId41"/>
    <p:sldId id="279" r:id="rId42"/>
    <p:sldId id="281" r:id="rId43"/>
    <p:sldId id="282" r:id="rId44"/>
    <p:sldId id="31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50" d="100"/>
          <a:sy n="50" d="100"/>
        </p:scale>
        <p:origin x="-2381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3B70-BAEF-404E-A051-9114CF58F884}" type="datetimeFigureOut">
              <a:rPr lang="ru-RU"/>
              <a:pPr>
                <a:defRPr/>
              </a:pPr>
              <a:t>23.09.2018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650C-A1AB-4CBD-AB77-120B5E79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5116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9C3-3366-4F3C-9A93-89D30C46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3038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AF9-69C0-4613-B2C7-CA28AB9E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3436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7908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768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C39C-6474-432C-9BEC-80F0FFE9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8702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3322-725F-45C6-B53B-12980786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39093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DC02-F24A-4EB2-9252-ADFE9D33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45511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8F89-5395-4C51-8C40-292D77AC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3872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E98-2F9A-416C-9ABF-6A53260C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3404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26CE-62B8-48E8-93EB-6A904060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7221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A95-FB01-47CF-A32F-30670A97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02160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1180-E114-4D38-BFD9-3BDA2D66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8938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  <p:sldLayoutId id="2147484320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23.gif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2.jpeg"/><Relationship Id="rId18" Type="http://schemas.openxmlformats.org/officeDocument/2006/relationships/image" Target="../media/image22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72.jpeg"/><Relationship Id="rId16" Type="http://schemas.openxmlformats.org/officeDocument/2006/relationships/image" Target="../media/image85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5" Type="http://schemas.openxmlformats.org/officeDocument/2006/relationships/image" Target="../media/image84.jpeg"/><Relationship Id="rId10" Type="http://schemas.openxmlformats.org/officeDocument/2006/relationships/image" Target="../media/image79.gif"/><Relationship Id="rId19" Type="http://schemas.openxmlformats.org/officeDocument/2006/relationships/image" Target="../media/image87.gif"/><Relationship Id="rId4" Type="http://schemas.openxmlformats.org/officeDocument/2006/relationships/image" Target="../media/image74.jpeg"/><Relationship Id="rId9" Type="http://schemas.openxmlformats.org/officeDocument/2006/relationships/image" Target="../media/image24.gif"/><Relationship Id="rId1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ravda.ru/users/pravilnoe-pitanie/post92331063/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search?text=%D0%BA%D0%B0%D1%80%D1%82%D0%B8%D0%BD%D0%BA%D0%B8%20%20%20%20%20%D1%80%D0%B0%D1%86%D0%B8%D0%BE%D0%BD%D0%B0%D0%BB%D1%8C%D0%BD%D0%BE%D0%B5%20%D0%BF%D0%B8%D1%82%D0%B0%D0%BD%D0%B8%D0%B5&amp;stype=image&amp;clid=404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chemeClr val="tx2"/>
                </a:solidFill>
              </a:rPr>
              <a:t>Здоровое</a:t>
            </a:r>
            <a:r>
              <a:rPr lang="ru-RU" sz="5400" b="1" dirty="0" smtClean="0">
                <a:solidFill>
                  <a:schemeClr val="tx2"/>
                </a:solidFill>
              </a:rPr>
              <a:t> питание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08400" y="5013325"/>
            <a:ext cx="50403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Гимаева Альбина Рафиковна</a:t>
            </a:r>
          </a:p>
          <a:p>
            <a:pPr>
              <a:spcBef>
                <a:spcPct val="50000"/>
              </a:spcBef>
            </a:pPr>
            <a:r>
              <a:rPr lang="ru-RU"/>
              <a:t>Учитель начальных классов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</a:t>
            </a:r>
          </a:p>
          <a:p>
            <a:pPr algn="ctr" eaLnBrk="1" hangingPunct="1"/>
            <a:r>
              <a:rPr lang="ru-RU" sz="2400"/>
              <a:t>кефир, </a:t>
            </a:r>
          </a:p>
          <a:p>
            <a:pPr algn="ctr" eaLnBrk="1" hangingPunct="1"/>
            <a:r>
              <a:rPr lang="ru-RU" sz="2400"/>
              <a:t>геркулес,</a:t>
            </a:r>
          </a:p>
          <a:p>
            <a:pPr algn="ctr" eaLnBrk="1" hangingPunct="1"/>
            <a:r>
              <a:rPr lang="ru-RU" sz="2400"/>
              <a:t>подсолнечное масло,  морковь, </a:t>
            </a:r>
          </a:p>
          <a:p>
            <a:pPr algn="ctr" eaLnBrk="1" hangingPunct="1"/>
            <a:r>
              <a:rPr lang="ru-RU" sz="2400"/>
              <a:t>капуста, </a:t>
            </a:r>
          </a:p>
          <a:p>
            <a:pPr algn="ctr" eaLnBrk="1" hangingPunct="1"/>
            <a:r>
              <a:rPr lang="ru-RU" sz="2400"/>
              <a:t>яблоки, </a:t>
            </a:r>
          </a:p>
          <a:p>
            <a:pPr algn="ctr" eaLnBrk="1" hangingPunct="1"/>
            <a:r>
              <a:rPr lang="ru-RU" sz="2400"/>
              <a:t>груши, </a:t>
            </a:r>
          </a:p>
          <a:p>
            <a:pPr algn="ctr" eaLnBrk="1" hangingPunct="1"/>
            <a:r>
              <a:rPr lang="ru-RU" sz="240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Пепси, </a:t>
            </a:r>
          </a:p>
          <a:p>
            <a:pPr algn="ctr" eaLnBrk="1" hangingPunct="1"/>
            <a:r>
              <a:rPr lang="ru-RU" sz="2400"/>
              <a:t>фанта, </a:t>
            </a:r>
          </a:p>
          <a:p>
            <a:pPr algn="ctr" eaLnBrk="1" hangingPunct="1"/>
            <a:r>
              <a:rPr lang="ru-RU" sz="2400"/>
              <a:t>чипсы, </a:t>
            </a:r>
          </a:p>
          <a:p>
            <a:pPr algn="ctr" eaLnBrk="1" hangingPunct="1"/>
            <a:r>
              <a:rPr lang="ru-RU" sz="2400"/>
              <a:t>жирное мясо, </a:t>
            </a:r>
          </a:p>
          <a:p>
            <a:pPr algn="ctr" eaLnBrk="1" hangingPunct="1"/>
            <a:r>
              <a:rPr lang="ru-RU" sz="2400"/>
              <a:t>торты, </a:t>
            </a:r>
          </a:p>
          <a:p>
            <a:pPr algn="ctr" eaLnBrk="1" hangingPunct="1"/>
            <a:r>
              <a:rPr lang="ru-RU" sz="240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0988"/>
            <a:ext cx="8648700" cy="115093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/>
                <a:gridCol w="461962"/>
                <a:gridCol w="2273300"/>
                <a:gridCol w="433388"/>
                <a:gridCol w="2374900"/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8242300" cy="11525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133350"/>
            <a:ext cx="7785100" cy="1749425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600200"/>
            <a:ext cx="2808288" cy="4530725"/>
          </a:xfrm>
        </p:spPr>
        <p:txBody>
          <a:bodyPr/>
          <a:lstStyle/>
          <a:p>
            <a:pPr eaLnBrk="1" hangingPunct="1"/>
            <a:r>
              <a:rPr lang="ru-RU" sz="2400" smtClean="0"/>
              <a:t>Хлеб</a:t>
            </a:r>
          </a:p>
          <a:p>
            <a:pPr eaLnBrk="1" hangingPunct="1"/>
            <a:r>
              <a:rPr lang="ru-RU" sz="2400" smtClean="0"/>
              <a:t>Колбаса</a:t>
            </a:r>
          </a:p>
          <a:p>
            <a:pPr eaLnBrk="1" hangingPunct="1"/>
            <a:r>
              <a:rPr lang="ru-RU" sz="2400" smtClean="0"/>
              <a:t>Молоко</a:t>
            </a:r>
          </a:p>
          <a:p>
            <a:pPr eaLnBrk="1" hangingPunct="1"/>
            <a:r>
              <a:rPr lang="ru-RU" sz="2400" smtClean="0"/>
              <a:t>Сахар</a:t>
            </a:r>
          </a:p>
          <a:p>
            <a:pPr eaLnBrk="1" hangingPunct="1"/>
            <a:r>
              <a:rPr lang="ru-RU" sz="2400" smtClean="0"/>
              <a:t>Яйцо</a:t>
            </a:r>
          </a:p>
          <a:p>
            <a:pPr eaLnBrk="1" hangingPunct="1"/>
            <a:r>
              <a:rPr lang="ru-RU" sz="2400" smtClean="0"/>
              <a:t>Лук</a:t>
            </a:r>
          </a:p>
          <a:p>
            <a:pPr eaLnBrk="1" hangingPunct="1"/>
            <a:r>
              <a:rPr lang="ru-RU" sz="2400" smtClean="0"/>
              <a:t>Яблоко</a:t>
            </a:r>
          </a:p>
          <a:p>
            <a:pPr eaLnBrk="1" hangingPunct="1"/>
            <a:r>
              <a:rPr lang="ru-RU" sz="2400" smtClean="0"/>
              <a:t>Свинина</a:t>
            </a:r>
          </a:p>
          <a:p>
            <a:pPr eaLnBrk="1" hangingPunct="1"/>
            <a:r>
              <a:rPr lang="ru-RU" sz="2400" smtClean="0"/>
              <a:t>Свекла</a:t>
            </a:r>
          </a:p>
          <a:p>
            <a:pPr eaLnBrk="1" hangingPunct="1"/>
            <a:r>
              <a:rPr lang="ru-RU" sz="2400" smtClean="0"/>
              <a:t>Огурец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3575" y="2606675"/>
            <a:ext cx="2479675" cy="1108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Продукты животного</a:t>
            </a:r>
          </a:p>
          <a:p>
            <a:pPr eaLnBrk="1" hangingPunct="1"/>
            <a:r>
              <a:rPr lang="ru-RU" sz="2200"/>
              <a:t>происхождения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15000" y="2714625"/>
            <a:ext cx="3138488" cy="110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Продукты растительного</a:t>
            </a:r>
          </a:p>
          <a:p>
            <a:pPr eaLnBrk="1" hangingPunct="1"/>
            <a:r>
              <a:rPr lang="ru-RU" sz="2200"/>
              <a:t>происхождения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 smtClean="0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smtClean="0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	ловкий		статный		крепкий		стройный		сильный		румяный	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7" name="Picture 4" descr="AG0022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214688"/>
            <a:ext cx="28844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AG0058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928938"/>
            <a:ext cx="223678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"/>
            <a:ext cx="8705850" cy="1328738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Правильное питание.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режима дня.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Закаливание (физические упражнения, спорт).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Правильная организация труда и отдыха.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правил гигиены.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Доброе сердце, добрые дела, поступки.</a:t>
            </a:r>
          </a:p>
        </p:txBody>
      </p:sp>
      <p:pic>
        <p:nvPicPr>
          <p:cNvPr id="32772" name="Picture 4" descr="BD1366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57788"/>
            <a:ext cx="3429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Я хочу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могу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буду здоровым!</a:t>
            </a:r>
          </a:p>
        </p:txBody>
      </p:sp>
      <p:pic>
        <p:nvPicPr>
          <p:cNvPr id="40964" name="Рисунок 3" descr="i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00188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6" descr="i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72000"/>
            <a:ext cx="31432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7" descr="i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2503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2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6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56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p"/>
      <p:bldP spid="34819" grpId="2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-30163"/>
            <a:ext cx="8332788" cy="3108326"/>
          </a:xfrm>
        </p:spPr>
      </p:pic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>
                <a:hlinkClick r:id="rId3"/>
              </a:rPr>
              <a:t>http://blogs.pravda.ru/users/pravilnoe-pitanie/post92331063/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smtClean="0">
                <a:hlinkClick r:id="rId4"/>
              </a:rPr>
              <a:t>http://images.yandex.ru/search?text=%D0%BA%D0%B0%D1%80%D1%82%D0%B8%D0%BD%D0%BA%D0%B8%20%20%20%20%20%D1%80%D0%B0%D1%86%D0%B8%D0%BE%D0%BD%D0%B0%D0%BB%D1%8C%D0%BD%D0%BE%D0%B5%20%D0%BF%D0%B8%D1%82%D0%B0%D0%BD%D0%B8%D0%B5&amp;stype=image&amp;clid=40488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u="sng" smtClean="0"/>
              <a:t>http://yandex.ru/yandsearch?text=+%D0%B7%D0%B0%D0%B3%D0%B0%D0%B4%D0%BA%D0%B8+%D0%BE%D0%B2%D0%BE%D1%89%D0%B8+%D1%84%D1%80%D1%83%D0%BA%D1%82%D1%8B&amp;clid=40316&amp;lr=65&amp;ex=v11&amp;stpar2=%2Fh1%2Ftm46%2Fs2&amp;stpar4=%2Fs2&amp;stpar1=%2Fu0</a:t>
            </a:r>
            <a:endParaRPr lang="ru-RU" sz="2000" u="sng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Чтоб ты не был хилым, вялым,</a:t>
            </a:r>
            <a:br>
              <a:rPr lang="ru-RU" sz="2400" smtClean="0"/>
            </a:br>
            <a:r>
              <a:rPr lang="ru-RU" sz="2400" smtClean="0"/>
              <a:t>Не лежал под одеялом, </a:t>
            </a:r>
            <a:br>
              <a:rPr lang="ru-RU" sz="2400" smtClean="0"/>
            </a:br>
            <a:r>
              <a:rPr lang="ru-RU" sz="2400" smtClean="0"/>
              <a:t>Не хворал и был в порядке, </a:t>
            </a:r>
            <a:br>
              <a:rPr lang="ru-RU" sz="2400" smtClean="0"/>
            </a:br>
            <a:r>
              <a:rPr lang="ru-RU" sz="2400" smtClean="0"/>
              <a:t>Делай каждый день зарядку!</a:t>
            </a:r>
            <a:br>
              <a:rPr lang="ru-RU" sz="2400" smtClean="0"/>
            </a:br>
            <a:r>
              <a:rPr lang="ru-RU" sz="2400" smtClean="0"/>
              <a:t>Позабудь про телевизор,</a:t>
            </a:r>
            <a:br>
              <a:rPr lang="ru-RU" sz="2400" smtClean="0"/>
            </a:br>
            <a:r>
              <a:rPr lang="ru-RU" sz="2400" smtClean="0"/>
              <a:t>Mapш нa улицу гулять -</a:t>
            </a:r>
            <a:br>
              <a:rPr lang="ru-RU" sz="2400" smtClean="0"/>
            </a:br>
            <a:r>
              <a:rPr lang="ru-RU" sz="2400" smtClean="0"/>
              <a:t>Ведь полезней для здоровья</a:t>
            </a:r>
            <a:br>
              <a:rPr lang="ru-RU" sz="2400" smtClean="0"/>
            </a:br>
            <a:r>
              <a:rPr lang="ru-RU" sz="2400" smtClean="0"/>
              <a:t>Свежим воздухом дышать.</a:t>
            </a:r>
            <a:br>
              <a:rPr lang="ru-RU" sz="2400" smtClean="0"/>
            </a:br>
            <a:r>
              <a:rPr lang="ru-RU" sz="2400" smtClean="0"/>
              <a:t>Нет плохому настроенью!</a:t>
            </a:r>
            <a:br>
              <a:rPr lang="ru-RU" sz="2400" smtClean="0"/>
            </a:br>
            <a:r>
              <a:rPr lang="ru-RU" sz="2400" smtClean="0"/>
              <a:t>Не грусти, не хнычь, не плачь! </a:t>
            </a:r>
            <a:br>
              <a:rPr lang="ru-RU" sz="2400" smtClean="0"/>
            </a:br>
            <a:r>
              <a:rPr lang="ru-RU" sz="2400" smtClean="0"/>
              <a:t>Пусть тебе всегда помогут </a:t>
            </a:r>
            <a:br>
              <a:rPr lang="ru-RU" sz="2400" smtClean="0"/>
            </a:br>
            <a:r>
              <a:rPr lang="ru-RU" sz="2400" smtClean="0"/>
              <a:t>Лыжи, прыгалки и мяч!</a:t>
            </a:r>
            <a:br>
              <a:rPr lang="ru-RU" sz="2400" smtClean="0"/>
            </a:br>
            <a:r>
              <a:rPr lang="ru-RU" sz="2400" smtClean="0"/>
              <a:t>Хоть не станешь ты спортсменом,</a:t>
            </a:r>
            <a:br>
              <a:rPr lang="ru-RU" sz="2400" smtClean="0"/>
            </a:br>
            <a:r>
              <a:rPr lang="ru-RU" sz="2400" smtClean="0"/>
              <a:t>Это право не беда –</a:t>
            </a:r>
            <a:br>
              <a:rPr lang="ru-RU" sz="2400" smtClean="0"/>
            </a:br>
            <a:r>
              <a:rPr lang="ru-RU" sz="2400" smtClean="0"/>
              <a:t>Здоровый дух в здоровом теле</a:t>
            </a:r>
            <a:br>
              <a:rPr lang="ru-RU" sz="2400" smtClean="0"/>
            </a:br>
            <a:r>
              <a:rPr lang="ru-RU" sz="2400" smtClean="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4500563"/>
            <a:ext cx="2109787" cy="2097087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2007</TotalTime>
  <Words>788</Words>
  <Application>Microsoft Office PowerPoint</Application>
  <PresentationFormat>Экран (4:3)</PresentationFormat>
  <Paragraphs>206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</vt:lpstr>
      <vt:lpstr>Wingdings 2</vt:lpstr>
      <vt:lpstr>Wingdings</vt:lpstr>
      <vt:lpstr>Wingdings 3</vt:lpstr>
      <vt:lpstr>Times New Roman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Admin</cp:lastModifiedBy>
  <cp:revision>106</cp:revision>
  <dcterms:created xsi:type="dcterms:W3CDTF">2007-04-16T11:13:01Z</dcterms:created>
  <dcterms:modified xsi:type="dcterms:W3CDTF">2018-09-23T13:30:42Z</dcterms:modified>
</cp:coreProperties>
</file>